
<file path=[Content_Types].xml><?xml version="1.0" encoding="utf-8"?>
<Types xmlns="http://schemas.openxmlformats.org/package/2006/content-types">
  <Default Extension="jfif" ContentType="image/jpeg"/>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2.jpg" ContentType="image/jpeg"/>
  <Override PartName="/ppt/media/image24.jpg" ContentType="image/jpeg"/>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2"/>
  </p:notesMasterIdLst>
  <p:sldIdLst>
    <p:sldId id="270" r:id="rId2"/>
    <p:sldId id="256" r:id="rId3"/>
    <p:sldId id="257" r:id="rId4"/>
    <p:sldId id="278" r:id="rId5"/>
    <p:sldId id="279" r:id="rId6"/>
    <p:sldId id="264" r:id="rId7"/>
    <p:sldId id="271" r:id="rId8"/>
    <p:sldId id="274" r:id="rId9"/>
    <p:sldId id="276" r:id="rId10"/>
    <p:sldId id="258" r:id="rId11"/>
    <p:sldId id="261" r:id="rId12"/>
    <p:sldId id="275" r:id="rId13"/>
    <p:sldId id="259" r:id="rId14"/>
    <p:sldId id="289" r:id="rId15"/>
    <p:sldId id="280" r:id="rId16"/>
    <p:sldId id="281" r:id="rId17"/>
    <p:sldId id="282" r:id="rId18"/>
    <p:sldId id="283" r:id="rId19"/>
    <p:sldId id="284" r:id="rId20"/>
    <p:sldId id="285" r:id="rId21"/>
    <p:sldId id="286" r:id="rId22"/>
    <p:sldId id="287" r:id="rId23"/>
    <p:sldId id="288" r:id="rId24"/>
    <p:sldId id="290" r:id="rId25"/>
    <p:sldId id="291" r:id="rId26"/>
    <p:sldId id="292" r:id="rId27"/>
    <p:sldId id="293" r:id="rId28"/>
    <p:sldId id="294" r:id="rId29"/>
    <p:sldId id="295" r:id="rId30"/>
    <p:sldId id="262"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9E9FE-1592-487E-B07F-8EC09DCE974B}" v="15" dt="2021-01-11T06:23:32.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11" autoAdjust="0"/>
  </p:normalViewPr>
  <p:slideViewPr>
    <p:cSldViewPr snapToGrid="0">
      <p:cViewPr varScale="1">
        <p:scale>
          <a:sx n="134" d="100"/>
          <a:sy n="134" d="100"/>
        </p:scale>
        <p:origin x="954"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26607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d7e718037_2_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7d7e718037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d7e718037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7d7e718037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3796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d7e718037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7d7e718037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d7e718037_2_1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7d7e718037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d7e718037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7d7e718037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d7e718037_2_1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7d7e718037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791928" y="2492477"/>
            <a:ext cx="6629400" cy="1644446"/>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lvl="0" algn="r">
              <a:spcBef>
                <a:spcPts val="0"/>
              </a:spcBef>
              <a:spcAft>
                <a:spcPts val="0"/>
              </a:spcAft>
              <a:buClr>
                <a:srgbClr val="C00000"/>
              </a:buClr>
              <a:buSzPts val="3600"/>
              <a:buFont typeface="Calibri"/>
              <a:buNone/>
              <a:defRPr sz="360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subTitle" idx="1"/>
          </p:nvPr>
        </p:nvSpPr>
        <p:spPr>
          <a:xfrm>
            <a:off x="1436073" y="4151668"/>
            <a:ext cx="6985994" cy="678426"/>
          </a:xfrm>
          <a:prstGeom prst="rect">
            <a:avLst/>
          </a:prstGeom>
          <a:noFill/>
          <a:ln>
            <a:noFill/>
          </a:ln>
        </p:spPr>
        <p:txBody>
          <a:bodyPr spcFirstLastPara="1" wrap="square" lIns="91425" tIns="45700" rIns="91425" bIns="45700" anchor="t" anchorCtr="0">
            <a:noAutofit/>
          </a:bodyPr>
          <a:lstStyle>
            <a:lvl1pPr lvl="0" algn="r">
              <a:spcBef>
                <a:spcPts val="560"/>
              </a:spcBef>
              <a:spcAft>
                <a:spcPts val="0"/>
              </a:spcAft>
              <a:buClr>
                <a:srgbClr val="0070C0"/>
              </a:buClr>
              <a:buSzPts val="2800"/>
              <a:buNone/>
              <a:defRPr sz="2800" b="0" i="0">
                <a:solidFill>
                  <a:srgbClr val="0070C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60" name="Google Shape;60;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7" name="Google Shape;11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32" name="Google Shape;132;p25" descr="E:\websites\free-power-point-templates\2012\logos.png"/>
          <p:cNvPicPr preferRelativeResize="0"/>
          <p:nvPr/>
        </p:nvPicPr>
        <p:blipFill rotWithShape="1">
          <a:blip r:embed="rId2">
            <a:alphaModFix/>
          </a:blip>
          <a:srcRect/>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35076" y="659415"/>
            <a:ext cx="8259098" cy="76352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C00000"/>
              </a:buClr>
              <a:buSzPts val="3600"/>
              <a:buFont typeface="Calibri"/>
              <a:buNone/>
              <a:defRPr sz="360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5"/>
          <p:cNvSpPr txBox="1">
            <a:spLocks noGrp="1"/>
          </p:cNvSpPr>
          <p:nvPr>
            <p:ph type="body" idx="1"/>
          </p:nvPr>
        </p:nvSpPr>
        <p:spPr>
          <a:xfrm>
            <a:off x="448965" y="1548580"/>
            <a:ext cx="8246070" cy="324464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0070C0"/>
              </a:buClr>
              <a:buSzPts val="2800"/>
              <a:buChar char="•"/>
              <a:defRPr sz="2800">
                <a:solidFill>
                  <a:srgbClr val="0070C0"/>
                </a:solidFill>
              </a:defRPr>
            </a:lvl1pPr>
            <a:lvl2pPr marL="914400" lvl="1" indent="-406400" algn="l">
              <a:spcBef>
                <a:spcPts val="560"/>
              </a:spcBef>
              <a:spcAft>
                <a:spcPts val="0"/>
              </a:spcAft>
              <a:buClr>
                <a:srgbClr val="0070C0"/>
              </a:buClr>
              <a:buSzPts val="2800"/>
              <a:buChar char="–"/>
              <a:defRPr>
                <a:solidFill>
                  <a:srgbClr val="0070C0"/>
                </a:solidFill>
              </a:defRPr>
            </a:lvl2pPr>
            <a:lvl3pPr marL="1371600" lvl="2" indent="-381000" algn="l">
              <a:spcBef>
                <a:spcPts val="480"/>
              </a:spcBef>
              <a:spcAft>
                <a:spcPts val="0"/>
              </a:spcAft>
              <a:buClr>
                <a:srgbClr val="0070C0"/>
              </a:buClr>
              <a:buSzPts val="2400"/>
              <a:buChar char="•"/>
              <a:defRPr>
                <a:solidFill>
                  <a:srgbClr val="0070C0"/>
                </a:solidFill>
              </a:defRPr>
            </a:lvl3pPr>
            <a:lvl4pPr marL="1828800" lvl="3" indent="-355600" algn="l">
              <a:spcBef>
                <a:spcPts val="400"/>
              </a:spcBef>
              <a:spcAft>
                <a:spcPts val="0"/>
              </a:spcAft>
              <a:buClr>
                <a:srgbClr val="0070C0"/>
              </a:buClr>
              <a:buSzPts val="2000"/>
              <a:buChar char="–"/>
              <a:defRPr>
                <a:solidFill>
                  <a:srgbClr val="0070C0"/>
                </a:solidFill>
              </a:defRPr>
            </a:lvl4pPr>
            <a:lvl5pPr marL="2286000" lvl="4" indent="-355600" algn="l">
              <a:spcBef>
                <a:spcPts val="400"/>
              </a:spcBef>
              <a:spcAft>
                <a:spcPts val="0"/>
              </a:spcAft>
              <a:buClr>
                <a:srgbClr val="0070C0"/>
              </a:buClr>
              <a:buSzPts val="2000"/>
              <a:buChar char="»"/>
              <a:defRPr>
                <a:solidFill>
                  <a:srgbClr val="0070C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2187013" y="318046"/>
            <a:ext cx="6489566" cy="7253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3600"/>
              <a:buFont typeface="Calibri"/>
              <a:buNone/>
              <a:defRPr sz="360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txBox="1">
            <a:spLocks noGrp="1"/>
          </p:cNvSpPr>
          <p:nvPr>
            <p:ph type="body" idx="1"/>
          </p:nvPr>
        </p:nvSpPr>
        <p:spPr>
          <a:xfrm>
            <a:off x="2182761" y="1069258"/>
            <a:ext cx="6511411" cy="3619239"/>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0070C0"/>
              </a:buClr>
              <a:buSzPts val="2800"/>
              <a:buChar char="•"/>
              <a:defRPr sz="2800">
                <a:solidFill>
                  <a:srgbClr val="0070C0"/>
                </a:solidFill>
              </a:defRPr>
            </a:lvl1pPr>
            <a:lvl2pPr marL="914400" lvl="1" indent="-406400" algn="l">
              <a:spcBef>
                <a:spcPts val="560"/>
              </a:spcBef>
              <a:spcAft>
                <a:spcPts val="0"/>
              </a:spcAft>
              <a:buClr>
                <a:srgbClr val="0070C0"/>
              </a:buClr>
              <a:buSzPts val="2800"/>
              <a:buChar char="–"/>
              <a:defRPr>
                <a:solidFill>
                  <a:srgbClr val="0070C0"/>
                </a:solidFill>
              </a:defRPr>
            </a:lvl2pPr>
            <a:lvl3pPr marL="1371600" lvl="2" indent="-381000" algn="l">
              <a:spcBef>
                <a:spcPts val="480"/>
              </a:spcBef>
              <a:spcAft>
                <a:spcPts val="0"/>
              </a:spcAft>
              <a:buClr>
                <a:srgbClr val="0070C0"/>
              </a:buClr>
              <a:buSzPts val="2400"/>
              <a:buChar char="•"/>
              <a:defRPr>
                <a:solidFill>
                  <a:srgbClr val="0070C0"/>
                </a:solidFill>
              </a:defRPr>
            </a:lvl3pPr>
            <a:lvl4pPr marL="1828800" lvl="3" indent="-355600" algn="l">
              <a:spcBef>
                <a:spcPts val="400"/>
              </a:spcBef>
              <a:spcAft>
                <a:spcPts val="0"/>
              </a:spcAft>
              <a:buClr>
                <a:srgbClr val="0070C0"/>
              </a:buClr>
              <a:buSzPts val="2000"/>
              <a:buChar char="–"/>
              <a:defRPr>
                <a:solidFill>
                  <a:srgbClr val="0070C0"/>
                </a:solidFill>
              </a:defRPr>
            </a:lvl4pPr>
            <a:lvl5pPr marL="2286000" lvl="4" indent="-355600" algn="l">
              <a:spcBef>
                <a:spcPts val="400"/>
              </a:spcBef>
              <a:spcAft>
                <a:spcPts val="0"/>
              </a:spcAft>
              <a:buClr>
                <a:srgbClr val="0070C0"/>
              </a:buClr>
              <a:buSzPts val="2000"/>
              <a:buChar char="»"/>
              <a:defRPr>
                <a:solidFill>
                  <a:srgbClr val="0070C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7"/>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8" name="Google Shape;78;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4" name="Google Shape;84;p18"/>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5" name="Google Shape;85;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540067" y="551865"/>
            <a:ext cx="8093365" cy="7635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C00000"/>
              </a:buClr>
              <a:buSzPts val="3600"/>
              <a:buFont typeface="Calibri"/>
              <a:buNone/>
              <a:defRPr sz="360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9"/>
          <p:cNvSpPr txBox="1">
            <a:spLocks noGrp="1"/>
          </p:cNvSpPr>
          <p:nvPr>
            <p:ph type="body" idx="1"/>
          </p:nvPr>
        </p:nvSpPr>
        <p:spPr>
          <a:xfrm>
            <a:off x="522131" y="1766140"/>
            <a:ext cx="4040188" cy="479822"/>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Clr>
                <a:srgbClr val="0070C0"/>
              </a:buClr>
              <a:buSzPts val="2400"/>
              <a:buNone/>
              <a:defRPr sz="2400" b="1">
                <a:solidFill>
                  <a:srgbClr val="0070C0"/>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1" name="Google Shape;91;p19"/>
          <p:cNvSpPr txBox="1">
            <a:spLocks noGrp="1"/>
          </p:cNvSpPr>
          <p:nvPr>
            <p:ph type="body" idx="2"/>
          </p:nvPr>
        </p:nvSpPr>
        <p:spPr>
          <a:xfrm>
            <a:off x="522131" y="2238537"/>
            <a:ext cx="4040188" cy="2276294"/>
          </a:xfrm>
          <a:prstGeom prst="rect">
            <a:avLst/>
          </a:prstGeom>
          <a:noFill/>
          <a:ln>
            <a:noFill/>
          </a:ln>
        </p:spPr>
        <p:txBody>
          <a:bodyPr spcFirstLastPara="1" wrap="square" lIns="91425" tIns="45700" rIns="91425" bIns="45700" anchor="t" anchorCtr="0">
            <a:noAutofit/>
          </a:bodyPr>
          <a:lstStyle>
            <a:lvl1pPr marL="457200" lvl="0" indent="-381000" algn="ctr">
              <a:spcBef>
                <a:spcPts val="480"/>
              </a:spcBef>
              <a:spcAft>
                <a:spcPts val="0"/>
              </a:spcAft>
              <a:buClr>
                <a:srgbClr val="0070C0"/>
              </a:buClr>
              <a:buSzPts val="2400"/>
              <a:buChar char="•"/>
              <a:defRPr sz="2400">
                <a:solidFill>
                  <a:srgbClr val="0070C0"/>
                </a:solidFill>
              </a:defRPr>
            </a:lvl1pPr>
            <a:lvl2pPr marL="914400" lvl="1" indent="-355600" algn="ctr">
              <a:spcBef>
                <a:spcPts val="400"/>
              </a:spcBef>
              <a:spcAft>
                <a:spcPts val="0"/>
              </a:spcAft>
              <a:buClr>
                <a:srgbClr val="0070C0"/>
              </a:buClr>
              <a:buSzPts val="2000"/>
              <a:buChar char="–"/>
              <a:defRPr sz="2000">
                <a:solidFill>
                  <a:srgbClr val="0070C0"/>
                </a:solidFill>
              </a:defRPr>
            </a:lvl2pPr>
            <a:lvl3pPr marL="1371600" lvl="2" indent="-342900" algn="ctr">
              <a:spcBef>
                <a:spcPts val="360"/>
              </a:spcBef>
              <a:spcAft>
                <a:spcPts val="0"/>
              </a:spcAft>
              <a:buClr>
                <a:srgbClr val="0070C0"/>
              </a:buClr>
              <a:buSzPts val="1800"/>
              <a:buChar char="•"/>
              <a:defRPr sz="1800">
                <a:solidFill>
                  <a:srgbClr val="0070C0"/>
                </a:solidFill>
              </a:defRPr>
            </a:lvl3pPr>
            <a:lvl4pPr marL="1828800" lvl="3" indent="-330200" algn="ctr">
              <a:spcBef>
                <a:spcPts val="320"/>
              </a:spcBef>
              <a:spcAft>
                <a:spcPts val="0"/>
              </a:spcAft>
              <a:buClr>
                <a:srgbClr val="0070C0"/>
              </a:buClr>
              <a:buSzPts val="1600"/>
              <a:buChar char="–"/>
              <a:defRPr sz="1600">
                <a:solidFill>
                  <a:srgbClr val="0070C0"/>
                </a:solidFill>
              </a:defRPr>
            </a:lvl4pPr>
            <a:lvl5pPr marL="2286000" lvl="4" indent="-330200" algn="ctr">
              <a:spcBef>
                <a:spcPts val="320"/>
              </a:spcBef>
              <a:spcAft>
                <a:spcPts val="0"/>
              </a:spcAft>
              <a:buClr>
                <a:srgbClr val="0070C0"/>
              </a:buClr>
              <a:buSzPts val="1600"/>
              <a:buChar char="»"/>
              <a:defRPr sz="1600">
                <a:solidFill>
                  <a:srgbClr val="0070C0"/>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2" name="Google Shape;92;p19"/>
          <p:cNvSpPr txBox="1">
            <a:spLocks noGrp="1"/>
          </p:cNvSpPr>
          <p:nvPr>
            <p:ph type="body" idx="3"/>
          </p:nvPr>
        </p:nvSpPr>
        <p:spPr>
          <a:xfrm>
            <a:off x="4557252" y="1766140"/>
            <a:ext cx="4041775" cy="479822"/>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Clr>
                <a:srgbClr val="0070C0"/>
              </a:buClr>
              <a:buSzPts val="2400"/>
              <a:buNone/>
              <a:defRPr sz="2400" b="1">
                <a:solidFill>
                  <a:srgbClr val="0070C0"/>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3" name="Google Shape;93;p19"/>
          <p:cNvSpPr txBox="1">
            <a:spLocks noGrp="1"/>
          </p:cNvSpPr>
          <p:nvPr>
            <p:ph type="body" idx="4"/>
          </p:nvPr>
        </p:nvSpPr>
        <p:spPr>
          <a:xfrm>
            <a:off x="4557252" y="2238537"/>
            <a:ext cx="4041775" cy="2276294"/>
          </a:xfrm>
          <a:prstGeom prst="rect">
            <a:avLst/>
          </a:prstGeom>
          <a:noFill/>
          <a:ln>
            <a:noFill/>
          </a:ln>
        </p:spPr>
        <p:txBody>
          <a:bodyPr spcFirstLastPara="1" wrap="square" lIns="91425" tIns="45700" rIns="91425" bIns="45700" anchor="t" anchorCtr="0">
            <a:noAutofit/>
          </a:bodyPr>
          <a:lstStyle>
            <a:lvl1pPr marL="457200" lvl="0" indent="-381000" algn="ctr">
              <a:spcBef>
                <a:spcPts val="480"/>
              </a:spcBef>
              <a:spcAft>
                <a:spcPts val="0"/>
              </a:spcAft>
              <a:buClr>
                <a:srgbClr val="0070C0"/>
              </a:buClr>
              <a:buSzPts val="2400"/>
              <a:buChar char="•"/>
              <a:defRPr sz="2400">
                <a:solidFill>
                  <a:srgbClr val="0070C0"/>
                </a:solidFill>
              </a:defRPr>
            </a:lvl1pPr>
            <a:lvl2pPr marL="914400" lvl="1" indent="-355600" algn="ctr">
              <a:spcBef>
                <a:spcPts val="400"/>
              </a:spcBef>
              <a:spcAft>
                <a:spcPts val="0"/>
              </a:spcAft>
              <a:buClr>
                <a:srgbClr val="0070C0"/>
              </a:buClr>
              <a:buSzPts val="2000"/>
              <a:buChar char="–"/>
              <a:defRPr sz="2000">
                <a:solidFill>
                  <a:srgbClr val="0070C0"/>
                </a:solidFill>
              </a:defRPr>
            </a:lvl2pPr>
            <a:lvl3pPr marL="1371600" lvl="2" indent="-342900" algn="ctr">
              <a:spcBef>
                <a:spcPts val="360"/>
              </a:spcBef>
              <a:spcAft>
                <a:spcPts val="0"/>
              </a:spcAft>
              <a:buClr>
                <a:srgbClr val="0070C0"/>
              </a:buClr>
              <a:buSzPts val="1800"/>
              <a:buChar char="•"/>
              <a:defRPr sz="1800">
                <a:solidFill>
                  <a:srgbClr val="0070C0"/>
                </a:solidFill>
              </a:defRPr>
            </a:lvl3pPr>
            <a:lvl4pPr marL="1828800" lvl="3" indent="-330200" algn="ctr">
              <a:spcBef>
                <a:spcPts val="320"/>
              </a:spcBef>
              <a:spcAft>
                <a:spcPts val="0"/>
              </a:spcAft>
              <a:buClr>
                <a:srgbClr val="0070C0"/>
              </a:buClr>
              <a:buSzPts val="1600"/>
              <a:buChar char="–"/>
              <a:defRPr sz="1600">
                <a:solidFill>
                  <a:srgbClr val="0070C0"/>
                </a:solidFill>
              </a:defRPr>
            </a:lvl4pPr>
            <a:lvl5pPr marL="2286000" lvl="4" indent="-330200" algn="ctr">
              <a:spcBef>
                <a:spcPts val="320"/>
              </a:spcBef>
              <a:spcAft>
                <a:spcPts val="0"/>
              </a:spcAft>
              <a:buClr>
                <a:srgbClr val="0070C0"/>
              </a:buClr>
              <a:buSzPts val="1600"/>
              <a:buChar char="»"/>
              <a:defRPr sz="1600">
                <a:solidFill>
                  <a:srgbClr val="0070C0"/>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4" name="Google Shape;94;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9" name="Google Shape;109;p2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6" name="Google Shape;56;p13"/>
          <p:cNvSpPr txBox="1"/>
          <p:nvPr/>
        </p:nvSpPr>
        <p:spPr>
          <a:xfrm>
            <a:off x="-9150" y="5213747"/>
            <a:ext cx="838962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205644"/>
          </a:xfrm>
          <a:solidFill>
            <a:schemeClr val="bg1"/>
          </a:solidFill>
        </p:spPr>
        <p:txBody>
          <a:bodyPr>
            <a:normAutofit fontScale="25000" lnSpcReduction="20000"/>
          </a:bodyPr>
          <a:lstStyle/>
          <a:p>
            <a:pPr algn="ctr">
              <a:buNone/>
            </a:pPr>
            <a:r>
              <a:rPr lang="en-US" sz="7200" b="1" u="sng" dirty="0">
                <a:solidFill>
                  <a:srgbClr val="FF0000"/>
                </a:solidFill>
                <a:latin typeface="Gabriola" pitchFamily="82" charset="0"/>
              </a:rPr>
              <a:t>Sports India</a:t>
            </a:r>
          </a:p>
          <a:p>
            <a:pPr algn="ctr">
              <a:buNone/>
            </a:pPr>
            <a:r>
              <a:rPr lang="en-US" sz="4800" b="1" dirty="0"/>
              <a:t>A Major Project Work</a:t>
            </a:r>
          </a:p>
          <a:p>
            <a:pPr algn="ctr">
              <a:buNone/>
            </a:pPr>
            <a:r>
              <a:rPr lang="en-US" sz="4800" b="1" dirty="0"/>
              <a:t>Submitted in 7th Semester of Bachelor of Technology (B. Tech)</a:t>
            </a:r>
          </a:p>
          <a:p>
            <a:pPr algn="ctr">
              <a:buNone/>
            </a:pPr>
            <a:r>
              <a:rPr lang="en-US" sz="4800" b="1" dirty="0"/>
              <a:t>In</a:t>
            </a:r>
          </a:p>
          <a:p>
            <a:pPr algn="ctr">
              <a:buNone/>
            </a:pPr>
            <a:r>
              <a:rPr lang="en-US" sz="4800" b="1" dirty="0"/>
              <a:t>Computer Science &amp; Engineering (Session: 2017-2021)</a:t>
            </a:r>
          </a:p>
          <a:p>
            <a:pPr algn="ctr">
              <a:buNone/>
            </a:pPr>
            <a:endParaRPr lang="en-US" dirty="0">
              <a:solidFill>
                <a:srgbClr val="002060"/>
              </a:solidFill>
            </a:endParaRPr>
          </a:p>
          <a:p>
            <a:pPr algn="ctr">
              <a:buNone/>
            </a:pPr>
            <a:r>
              <a:rPr lang="en-US" dirty="0">
                <a:solidFill>
                  <a:schemeClr val="accent2"/>
                </a:solidFill>
              </a:rPr>
              <a:t>	</a:t>
            </a:r>
          </a:p>
          <a:p>
            <a:pPr algn="ctr">
              <a:buNone/>
            </a:pPr>
            <a:r>
              <a:rPr lang="en-US" dirty="0"/>
              <a:t>										</a:t>
            </a:r>
          </a:p>
          <a:p>
            <a:pPr algn="ctr">
              <a:buNone/>
            </a:pPr>
            <a:endParaRPr lang="en-US" dirty="0"/>
          </a:p>
          <a:p>
            <a:pPr algn="ctr">
              <a:buNone/>
            </a:pPr>
            <a:endParaRPr lang="en-US" sz="2900" dirty="0"/>
          </a:p>
          <a:p>
            <a:pPr algn="ctr">
              <a:buNone/>
            </a:pPr>
            <a:r>
              <a:rPr lang="en-US" sz="4800" dirty="0"/>
              <a:t>Under the Guidance of</a:t>
            </a:r>
          </a:p>
          <a:p>
            <a:pPr algn="ctr">
              <a:buNone/>
            </a:pPr>
            <a:r>
              <a:rPr lang="en-US" sz="4800" b="1" i="1" dirty="0"/>
              <a:t>Prof. SHITANSHU  SONANKIYA</a:t>
            </a:r>
            <a:endParaRPr lang="en-US" sz="4800" dirty="0"/>
          </a:p>
          <a:p>
            <a:pPr algn="ctr">
              <a:buNone/>
            </a:pPr>
            <a:endParaRPr lang="en-US" dirty="0"/>
          </a:p>
          <a:p>
            <a:pPr>
              <a:buNone/>
            </a:pPr>
            <a:r>
              <a:rPr lang="en-US" dirty="0"/>
              <a:t> </a:t>
            </a:r>
          </a:p>
          <a:p>
            <a:pPr algn="r">
              <a:buNone/>
            </a:pPr>
            <a:r>
              <a:rPr lang="en-US" dirty="0"/>
              <a:t>                                            						 </a:t>
            </a:r>
          </a:p>
          <a:p>
            <a:pPr lvl="2">
              <a:buNone/>
            </a:pPr>
            <a:r>
              <a:rPr lang="en-US" sz="4400" dirty="0"/>
              <a:t> </a:t>
            </a:r>
            <a:r>
              <a:rPr lang="en-US" sz="5600" dirty="0">
                <a:solidFill>
                  <a:srgbClr val="002060"/>
                </a:solidFill>
              </a:rPr>
              <a:t>Submitted By</a:t>
            </a:r>
            <a:r>
              <a:rPr lang="en-US" sz="4400" dirty="0">
                <a:solidFill>
                  <a:srgbClr val="002060"/>
                </a:solidFill>
              </a:rPr>
              <a:t> 			       	                     </a:t>
            </a:r>
            <a:r>
              <a:rPr lang="en-US" sz="5600" dirty="0">
                <a:solidFill>
                  <a:srgbClr val="002060"/>
                </a:solidFill>
              </a:rPr>
              <a:t>Submitted to</a:t>
            </a:r>
            <a:r>
              <a:rPr lang="en-US" sz="4400" dirty="0">
                <a:solidFill>
                  <a:srgbClr val="002060"/>
                </a:solidFill>
              </a:rPr>
              <a:t>                                                  			 </a:t>
            </a:r>
          </a:p>
          <a:p>
            <a:pPr lvl="2">
              <a:buNone/>
            </a:pPr>
            <a:r>
              <a:rPr lang="en-US" sz="4800" dirty="0">
                <a:solidFill>
                  <a:srgbClr val="FF0000"/>
                </a:solidFill>
                <a:latin typeface="Comic Sans MS" panose="030F0702030302020204" pitchFamily="66" charset="0"/>
              </a:rPr>
              <a:t>	                                  				Prof. Nitin Shukla </a:t>
            </a:r>
          </a:p>
          <a:p>
            <a:pPr lvl="2">
              <a:buNone/>
            </a:pPr>
            <a:r>
              <a:rPr lang="en-US" sz="4800" dirty="0">
                <a:solidFill>
                  <a:srgbClr val="FF0000"/>
                </a:solidFill>
                <a:latin typeface="Comic Sans MS" panose="030F0702030302020204" pitchFamily="66" charset="0"/>
              </a:rPr>
              <a:t>Ritik-0228CS171032                                                                               	 Head of Dept.</a:t>
            </a:r>
          </a:p>
          <a:p>
            <a:pPr lvl="2" algn="just">
              <a:buNone/>
            </a:pPr>
            <a:endParaRPr lang="en-US" sz="4800" dirty="0">
              <a:solidFill>
                <a:srgbClr val="FF0000"/>
              </a:solidFill>
              <a:latin typeface="Comic Sans MS" panose="030F0702030302020204" pitchFamily="66" charset="0"/>
            </a:endParaRPr>
          </a:p>
          <a:p>
            <a:pPr lvl="2" algn="just">
              <a:buNone/>
            </a:pPr>
            <a:r>
              <a:rPr lang="en-US" sz="4800" dirty="0">
                <a:solidFill>
                  <a:srgbClr val="FF0000"/>
                </a:solidFill>
                <a:latin typeface="Comic Sans MS" panose="030F0702030302020204" pitchFamily="66" charset="0"/>
              </a:rPr>
              <a:t>	                                                      </a:t>
            </a:r>
          </a:p>
          <a:p>
            <a:pPr lvl="1">
              <a:buNone/>
            </a:pPr>
            <a:r>
              <a:rPr lang="en-US" sz="4800" dirty="0">
                <a:solidFill>
                  <a:srgbClr val="FF0000"/>
                </a:solidFill>
                <a:latin typeface="+mj-lt"/>
              </a:rPr>
              <a:t>					</a:t>
            </a:r>
          </a:p>
          <a:p>
            <a:pPr algn="ctr">
              <a:buNone/>
            </a:pPr>
            <a:r>
              <a:rPr lang="en-US" sz="4800" dirty="0">
                <a:solidFill>
                  <a:srgbClr val="FF0000"/>
                </a:solidFill>
                <a:latin typeface="+mj-lt"/>
              </a:rPr>
              <a:t>       </a:t>
            </a:r>
            <a:r>
              <a:rPr lang="en-US" sz="4200" b="1" dirty="0">
                <a:solidFill>
                  <a:schemeClr val="accent1">
                    <a:lumMod val="75000"/>
                  </a:schemeClr>
                </a:solidFill>
                <a:latin typeface="Arial Narrow" panose="020B0606020202030204" pitchFamily="34" charset="0"/>
              </a:rPr>
              <a:t>DEPARTMENT OF COMPUTER SCIENCE  &amp; ENGINEERING                                                       </a:t>
            </a:r>
          </a:p>
          <a:p>
            <a:pPr algn="ctr">
              <a:buNone/>
            </a:pPr>
            <a:r>
              <a:rPr lang="en-US" sz="4200" b="1" dirty="0">
                <a:solidFill>
                  <a:schemeClr val="accent1">
                    <a:lumMod val="75000"/>
                  </a:schemeClr>
                </a:solidFill>
                <a:latin typeface="Arial Narrow" panose="020B0606020202030204" pitchFamily="34" charset="0"/>
              </a:rPr>
              <a:t>  Shri ram Institute of Technology, Jabalpur (M.P.) </a:t>
            </a:r>
          </a:p>
          <a:p>
            <a:pPr algn="ctr">
              <a:buNone/>
            </a:pPr>
            <a:r>
              <a:rPr lang="en-US" sz="4200" b="1" dirty="0">
                <a:solidFill>
                  <a:schemeClr val="accent1">
                    <a:lumMod val="75000"/>
                  </a:schemeClr>
                </a:solidFill>
                <a:latin typeface="Arial Narrow" panose="020B0606020202030204" pitchFamily="34" charset="0"/>
              </a:rPr>
              <a:t>       Rajiv Gandhi  </a:t>
            </a:r>
            <a:r>
              <a:rPr lang="en-US" sz="4200" b="1" dirty="0" err="1">
                <a:solidFill>
                  <a:schemeClr val="accent1">
                    <a:lumMod val="75000"/>
                  </a:schemeClr>
                </a:solidFill>
                <a:latin typeface="Arial Narrow" panose="020B0606020202030204" pitchFamily="34" charset="0"/>
              </a:rPr>
              <a:t>Proudyogiki</a:t>
            </a:r>
            <a:r>
              <a:rPr lang="en-US" sz="4200" b="1" dirty="0">
                <a:solidFill>
                  <a:schemeClr val="accent1">
                    <a:lumMod val="75000"/>
                  </a:schemeClr>
                </a:solidFill>
                <a:latin typeface="Arial Narrow" panose="020B0606020202030204" pitchFamily="34" charset="0"/>
              </a:rPr>
              <a:t>  </a:t>
            </a:r>
            <a:r>
              <a:rPr lang="en-US" sz="4200" b="1" dirty="0" err="1">
                <a:solidFill>
                  <a:schemeClr val="accent1">
                    <a:lumMod val="75000"/>
                  </a:schemeClr>
                </a:solidFill>
                <a:latin typeface="Arial Narrow" panose="020B0606020202030204" pitchFamily="34" charset="0"/>
              </a:rPr>
              <a:t>Vishwavidyalaya</a:t>
            </a:r>
            <a:r>
              <a:rPr lang="en-US" sz="4200" b="1" dirty="0">
                <a:solidFill>
                  <a:schemeClr val="accent1">
                    <a:lumMod val="75000"/>
                  </a:schemeClr>
                </a:solidFill>
                <a:latin typeface="Arial Narrow" panose="020B0606020202030204" pitchFamily="34" charset="0"/>
              </a:rPr>
              <a:t>, Bhopal (M.P.)</a:t>
            </a:r>
          </a:p>
          <a:p>
            <a:pPr>
              <a:buNone/>
            </a:pPr>
            <a:endParaRPr lang="en-US" sz="4800" dirty="0">
              <a:solidFill>
                <a:srgbClr val="FF0000"/>
              </a:solidFill>
              <a:latin typeface="+mj-lt"/>
            </a:endParaRPr>
          </a:p>
          <a:p>
            <a:pPr>
              <a:buNone/>
            </a:pPr>
            <a:r>
              <a:rPr lang="en-US" sz="4800" dirty="0">
                <a:solidFill>
                  <a:srgbClr val="FF0000"/>
                </a:solidFill>
                <a:latin typeface="+mj-lt"/>
              </a:rPr>
              <a:t>  						</a:t>
            </a:r>
          </a:p>
          <a:p>
            <a:pPr>
              <a:buNone/>
            </a:pPr>
            <a:r>
              <a:rPr lang="en-US" sz="4800" dirty="0">
                <a:solidFill>
                  <a:srgbClr val="FF0000"/>
                </a:solidFill>
                <a:latin typeface="+mj-lt"/>
              </a:rPr>
              <a:t>						</a:t>
            </a:r>
          </a:p>
        </p:txBody>
      </p:sp>
      <p:pic>
        <p:nvPicPr>
          <p:cNvPr id="4" name="Picture 3" descr="1431421673.png"/>
          <p:cNvPicPr>
            <a:picLocks noChangeAspect="1"/>
          </p:cNvPicPr>
          <p:nvPr/>
        </p:nvPicPr>
        <p:blipFill>
          <a:blip r:embed="rId2" cstate="print"/>
          <a:stretch>
            <a:fillRect/>
          </a:stretch>
        </p:blipFill>
        <p:spPr>
          <a:xfrm>
            <a:off x="4076250" y="1329612"/>
            <a:ext cx="1008112" cy="7560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2360683" y="268294"/>
            <a:ext cx="6489566" cy="72534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C00000"/>
              </a:buClr>
              <a:buSzPts val="3240"/>
              <a:buFont typeface="Calibri"/>
              <a:buNone/>
            </a:pPr>
            <a:br>
              <a:rPr lang="en" sz="3240" dirty="0"/>
            </a:br>
            <a:br>
              <a:rPr lang="en" sz="3240" dirty="0"/>
            </a:br>
            <a:r>
              <a:rPr lang="en" sz="4000" dirty="0">
                <a:latin typeface="Comic Sans MS" panose="030F0702030302020204" pitchFamily="66" charset="0"/>
              </a:rPr>
              <a:t>Features</a:t>
            </a:r>
            <a:br>
              <a:rPr lang="en" sz="3240" dirty="0"/>
            </a:br>
            <a:br>
              <a:rPr lang="en" sz="3240" dirty="0"/>
            </a:br>
            <a:endParaRPr sz="3240" dirty="0"/>
          </a:p>
        </p:txBody>
      </p:sp>
      <p:sp>
        <p:nvSpPr>
          <p:cNvPr id="150" name="Google Shape;150;p28"/>
          <p:cNvSpPr txBox="1">
            <a:spLocks noGrp="1"/>
          </p:cNvSpPr>
          <p:nvPr>
            <p:ph type="body" idx="1"/>
          </p:nvPr>
        </p:nvSpPr>
        <p:spPr>
          <a:xfrm>
            <a:off x="2418735" y="1069258"/>
            <a:ext cx="6275437" cy="361923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Team\ services</a:t>
            </a:r>
            <a:endParaRPr sz="2500" dirty="0">
              <a:solidFill>
                <a:schemeClr val="bg2">
                  <a:lumMod val="75000"/>
                </a:schemeClr>
              </a:solidFill>
              <a:latin typeface="Comic Sans MS" panose="030F0702030302020204" pitchFamily="66" charset="0"/>
            </a:endParaRPr>
          </a:p>
          <a:p>
            <a:pPr marL="342900" lvl="0" indent="-342900" algn="l" rtl="0">
              <a:lnSpc>
                <a:spcPct val="90000"/>
              </a:lnSpc>
              <a:spcBef>
                <a:spcPts val="518"/>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Coach</a:t>
            </a:r>
            <a:endParaRPr sz="2500" dirty="0">
              <a:solidFill>
                <a:schemeClr val="bg2">
                  <a:lumMod val="75000"/>
                </a:schemeClr>
              </a:solidFill>
              <a:latin typeface="Comic Sans MS" panose="030F0702030302020204" pitchFamily="66" charset="0"/>
            </a:endParaRPr>
          </a:p>
          <a:p>
            <a:pPr marL="342900" lvl="0" indent="-342900" algn="l" rtl="0">
              <a:lnSpc>
                <a:spcPct val="90000"/>
              </a:lnSpc>
              <a:spcBef>
                <a:spcPts val="518"/>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Campaign \ Awareness</a:t>
            </a:r>
            <a:endParaRPr sz="2500" dirty="0">
              <a:solidFill>
                <a:schemeClr val="bg2">
                  <a:lumMod val="75000"/>
                </a:schemeClr>
              </a:solidFill>
              <a:latin typeface="Comic Sans MS" panose="030F0702030302020204" pitchFamily="66" charset="0"/>
            </a:endParaRPr>
          </a:p>
          <a:p>
            <a:pPr marL="342900" lvl="0" indent="-342900" algn="l" rtl="0">
              <a:lnSpc>
                <a:spcPct val="90000"/>
              </a:lnSpc>
              <a:spcBef>
                <a:spcPts val="518"/>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Events</a:t>
            </a:r>
            <a:endParaRPr sz="2500" dirty="0">
              <a:solidFill>
                <a:schemeClr val="bg2">
                  <a:lumMod val="75000"/>
                </a:schemeClr>
              </a:solidFill>
              <a:latin typeface="Comic Sans MS" panose="030F0702030302020204" pitchFamily="66" charset="0"/>
            </a:endParaRPr>
          </a:p>
          <a:p>
            <a:pPr marL="342900" lvl="0" indent="-342900" algn="l" rtl="0">
              <a:lnSpc>
                <a:spcPct val="90000"/>
              </a:lnSpc>
              <a:spcBef>
                <a:spcPts val="518"/>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Health</a:t>
            </a:r>
            <a:endParaRPr sz="2500" dirty="0">
              <a:solidFill>
                <a:schemeClr val="bg2">
                  <a:lumMod val="75000"/>
                </a:schemeClr>
              </a:solidFill>
              <a:latin typeface="Comic Sans MS" panose="030F0702030302020204" pitchFamily="66" charset="0"/>
            </a:endParaRPr>
          </a:p>
          <a:p>
            <a:pPr marL="342900" lvl="0" indent="-342900" algn="l" rtl="0">
              <a:lnSpc>
                <a:spcPct val="90000"/>
              </a:lnSpc>
              <a:spcBef>
                <a:spcPts val="518"/>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Tools Management</a:t>
            </a:r>
            <a:endParaRPr sz="2500" dirty="0">
              <a:solidFill>
                <a:schemeClr val="bg2">
                  <a:lumMod val="75000"/>
                </a:schemeClr>
              </a:solidFill>
              <a:latin typeface="Comic Sans MS" panose="030F0702030302020204" pitchFamily="66" charset="0"/>
            </a:endParaRPr>
          </a:p>
          <a:p>
            <a:pPr marL="342900" lvl="0" indent="-342900" algn="l" rtl="0">
              <a:lnSpc>
                <a:spcPct val="90000"/>
              </a:lnSpc>
              <a:spcBef>
                <a:spcPts val="518"/>
              </a:spcBef>
              <a:spcAft>
                <a:spcPts val="0"/>
              </a:spcAft>
              <a:buClr>
                <a:srgbClr val="0070C0"/>
              </a:buClr>
              <a:buSzPts val="2590"/>
              <a:buChar char="•"/>
            </a:pPr>
            <a:r>
              <a:rPr lang="en" sz="2500" dirty="0">
                <a:solidFill>
                  <a:schemeClr val="bg2">
                    <a:lumMod val="75000"/>
                  </a:schemeClr>
                </a:solidFill>
                <a:latin typeface="Comic Sans MS" panose="030F0702030302020204" pitchFamily="66" charset="0"/>
              </a:rPr>
              <a:t>Personality development \ Career guidance</a:t>
            </a:r>
            <a:endParaRPr sz="2500" dirty="0">
              <a:solidFill>
                <a:schemeClr val="bg2">
                  <a:lumMod val="75000"/>
                </a:schemeClr>
              </a:solidFill>
              <a:latin typeface="Comic Sans MS" panose="030F0702030302020204" pitchFamily="66" charset="0"/>
            </a:endParaRPr>
          </a:p>
          <a:p>
            <a:pPr marL="342900" lvl="0" indent="-178435" algn="l" rtl="0">
              <a:lnSpc>
                <a:spcPct val="90000"/>
              </a:lnSpc>
              <a:spcBef>
                <a:spcPts val="518"/>
              </a:spcBef>
              <a:spcAft>
                <a:spcPts val="0"/>
              </a:spcAft>
              <a:buClr>
                <a:srgbClr val="0070C0"/>
              </a:buClr>
              <a:buSzPts val="2590"/>
              <a:buNone/>
            </a:pPr>
            <a:endParaRPr sz="259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199713" y="216446"/>
            <a:ext cx="6489566" cy="72534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C00000"/>
              </a:buClr>
              <a:buSzPts val="3240"/>
              <a:buFont typeface="Calibri"/>
              <a:buNone/>
            </a:pPr>
            <a:br>
              <a:rPr lang="en" sz="3240" dirty="0"/>
            </a:br>
            <a:br>
              <a:rPr lang="en" sz="3240" dirty="0"/>
            </a:br>
            <a:br>
              <a:rPr lang="en" sz="3240" dirty="0"/>
            </a:br>
            <a:r>
              <a:rPr lang="en" sz="3240" dirty="0"/>
              <a:t>Er Daigram /Working Model</a:t>
            </a:r>
            <a:br>
              <a:rPr lang="en" sz="3240" dirty="0"/>
            </a:br>
            <a:br>
              <a:rPr lang="en" sz="3240" dirty="0"/>
            </a:br>
            <a:br>
              <a:rPr lang="en" sz="3240" dirty="0"/>
            </a:br>
            <a:endParaRPr sz="3240" dirty="0"/>
          </a:p>
        </p:txBody>
      </p:sp>
      <p:sp>
        <p:nvSpPr>
          <p:cNvPr id="169" name="Google Shape;169;p31"/>
          <p:cNvSpPr txBox="1">
            <a:spLocks noGrp="1"/>
          </p:cNvSpPr>
          <p:nvPr>
            <p:ph type="body" idx="1"/>
          </p:nvPr>
        </p:nvSpPr>
        <p:spPr>
          <a:xfrm>
            <a:off x="2418735" y="1069258"/>
            <a:ext cx="6275437" cy="361923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70C0"/>
              </a:buClr>
              <a:buSzPts val="2800"/>
              <a:buNone/>
            </a:pPr>
            <a:endParaRPr/>
          </a:p>
          <a:p>
            <a:pPr marL="342900" lvl="0" indent="-165100" algn="l" rtl="0">
              <a:spcBef>
                <a:spcPts val="560"/>
              </a:spcBef>
              <a:spcAft>
                <a:spcPts val="0"/>
              </a:spcAft>
              <a:buClr>
                <a:srgbClr val="0070C0"/>
              </a:buClr>
              <a:buSzPts val="2800"/>
              <a:buNone/>
            </a:pPr>
            <a:endParaRPr/>
          </a:p>
        </p:txBody>
      </p:sp>
      <p:pic>
        <p:nvPicPr>
          <p:cNvPr id="170" name="Google Shape;170;p31" descr="Untitled Diagram (1).jpg"/>
          <p:cNvPicPr preferRelativeResize="0"/>
          <p:nvPr/>
        </p:nvPicPr>
        <p:blipFill rotWithShape="1">
          <a:blip r:embed="rId3">
            <a:alphaModFix/>
          </a:blip>
          <a:srcRect/>
          <a:stretch/>
        </p:blipFill>
        <p:spPr>
          <a:xfrm>
            <a:off x="2425701" y="1104900"/>
            <a:ext cx="6540499" cy="384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441" y="147925"/>
            <a:ext cx="6489566" cy="1330001"/>
          </a:xfrm>
        </p:spPr>
        <p:txBody>
          <a:bodyPr/>
          <a:lstStyle/>
          <a:p>
            <a:r>
              <a:rPr lang="en-US" dirty="0">
                <a:latin typeface="Comic Sans MS" panose="030F0702030302020204" pitchFamily="66" charset="0"/>
              </a:rPr>
              <a:t>Flow </a:t>
            </a:r>
            <a:br>
              <a:rPr lang="en-US" dirty="0">
                <a:latin typeface="Comic Sans MS" panose="030F0702030302020204" pitchFamily="66" charset="0"/>
              </a:rPr>
            </a:br>
            <a:r>
              <a:rPr lang="en-US" dirty="0">
                <a:latin typeface="Comic Sans MS" panose="030F0702030302020204" pitchFamily="66" charset="0"/>
              </a:rPr>
              <a:t>Chart</a:t>
            </a:r>
            <a:endParaRPr lang="en-GB" dirty="0">
              <a:latin typeface="Comic Sans MS" panose="030F0702030302020204" pitchFamily="66"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902" y="0"/>
            <a:ext cx="5061097" cy="5143500"/>
          </a:xfrm>
          <a:prstGeom prst="rect">
            <a:avLst/>
          </a:prstGeom>
        </p:spPr>
      </p:pic>
    </p:spTree>
    <p:extLst>
      <p:ext uri="{BB962C8B-B14F-4D97-AF65-F5344CB8AC3E}">
        <p14:creationId xmlns:p14="http://schemas.microsoft.com/office/powerpoint/2010/main" val="1554747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445708" y="1393061"/>
            <a:ext cx="8259098" cy="7635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1600"/>
              <a:buFont typeface="Calibri"/>
              <a:buNone/>
            </a:pPr>
            <a:br>
              <a:rPr lang="en" sz="1600" dirty="0"/>
            </a:br>
            <a:br>
              <a:rPr lang="en" sz="1600" dirty="0"/>
            </a:br>
            <a:r>
              <a:rPr lang="en" sz="4000" dirty="0">
                <a:latin typeface="Comic Sans MS" panose="030F0702030302020204" pitchFamily="66" charset="0"/>
              </a:rPr>
              <a:t>      Future enhancement              </a:t>
            </a:r>
            <a:br>
              <a:rPr lang="en" sz="3200" dirty="0"/>
            </a:br>
            <a:br>
              <a:rPr lang="en" sz="1600" dirty="0"/>
            </a:br>
            <a:endParaRPr sz="1600" dirty="0"/>
          </a:p>
        </p:txBody>
      </p:sp>
      <p:sp>
        <p:nvSpPr>
          <p:cNvPr id="156" name="Google Shape;156;p29"/>
          <p:cNvSpPr txBox="1">
            <a:spLocks noGrp="1"/>
          </p:cNvSpPr>
          <p:nvPr>
            <p:ph type="body" idx="1"/>
          </p:nvPr>
        </p:nvSpPr>
        <p:spPr>
          <a:xfrm>
            <a:off x="310741" y="1898855"/>
            <a:ext cx="8246070" cy="3244645"/>
          </a:xfrm>
          <a:prstGeom prst="rect">
            <a:avLst/>
          </a:prstGeom>
          <a:noFill/>
          <a:ln>
            <a:noFill/>
          </a:ln>
        </p:spPr>
        <p:txBody>
          <a:bodyPr spcFirstLastPara="1" wrap="square" lIns="91425" tIns="45700" rIns="91425" bIns="45700" anchor="t" anchorCtr="0">
            <a:noAutofit/>
          </a:bodyPr>
          <a:lstStyle/>
          <a:p>
            <a:pPr marL="342900" lvl="0" indent="-178435" algn="l" rtl="0">
              <a:lnSpc>
                <a:spcPct val="80000"/>
              </a:lnSpc>
              <a:spcBef>
                <a:spcPts val="0"/>
              </a:spcBef>
              <a:spcAft>
                <a:spcPts val="0"/>
              </a:spcAft>
              <a:buClr>
                <a:srgbClr val="0070C0"/>
              </a:buClr>
              <a:buSzPts val="2590"/>
              <a:buNone/>
            </a:pPr>
            <a:endParaRPr sz="2590" b="1" dirty="0">
              <a:solidFill>
                <a:schemeClr val="bg2">
                  <a:lumMod val="75000"/>
                </a:schemeClr>
              </a:solidFill>
            </a:endParaRPr>
          </a:p>
          <a:p>
            <a:pPr marL="342900" lvl="0" indent="-342900" algn="l" rtl="0">
              <a:lnSpc>
                <a:spcPct val="80000"/>
              </a:lnSpc>
              <a:spcBef>
                <a:spcPts val="518"/>
              </a:spcBef>
              <a:spcAft>
                <a:spcPts val="0"/>
              </a:spcAft>
              <a:buClr>
                <a:srgbClr val="0070C0"/>
              </a:buClr>
              <a:buSzPts val="2590"/>
              <a:buChar char="•"/>
            </a:pPr>
            <a:r>
              <a:rPr lang="en-US" dirty="0">
                <a:solidFill>
                  <a:schemeClr val="bg2">
                    <a:lumMod val="75000"/>
                  </a:schemeClr>
                </a:solidFill>
                <a:latin typeface="Comic Sans MS" panose="030F0702030302020204" pitchFamily="66" charset="0"/>
              </a:rPr>
              <a:t>Ruler area facing malnutrition </a:t>
            </a:r>
          </a:p>
          <a:p>
            <a:pPr marL="342900" lvl="0" indent="-342900" algn="l" rtl="0">
              <a:lnSpc>
                <a:spcPct val="80000"/>
              </a:lnSpc>
              <a:spcBef>
                <a:spcPts val="518"/>
              </a:spcBef>
              <a:spcAft>
                <a:spcPts val="0"/>
              </a:spcAft>
              <a:buClr>
                <a:srgbClr val="0070C0"/>
              </a:buClr>
              <a:buSzPts val="2590"/>
              <a:buChar char="•"/>
            </a:pPr>
            <a:r>
              <a:rPr lang="en-US" dirty="0">
                <a:solidFill>
                  <a:schemeClr val="bg2">
                    <a:lumMod val="75000"/>
                  </a:schemeClr>
                </a:solidFill>
                <a:latin typeface="Comic Sans MS" panose="030F0702030302020204" pitchFamily="66" charset="0"/>
              </a:rPr>
              <a:t>Education career guidance</a:t>
            </a:r>
          </a:p>
          <a:p>
            <a:pPr marL="342900" lvl="0" indent="-342900" algn="l" rtl="0">
              <a:lnSpc>
                <a:spcPct val="80000"/>
              </a:lnSpc>
              <a:spcBef>
                <a:spcPts val="518"/>
              </a:spcBef>
              <a:spcAft>
                <a:spcPts val="0"/>
              </a:spcAft>
              <a:buClr>
                <a:srgbClr val="0070C0"/>
              </a:buClr>
              <a:buSzPts val="2590"/>
              <a:buChar char="•"/>
            </a:pPr>
            <a:r>
              <a:rPr lang="en-US" dirty="0">
                <a:solidFill>
                  <a:schemeClr val="bg2">
                    <a:lumMod val="75000"/>
                  </a:schemeClr>
                </a:solidFill>
                <a:latin typeface="Comic Sans MS" panose="030F0702030302020204" pitchFamily="66" charset="0"/>
              </a:rPr>
              <a:t>Sport activity</a:t>
            </a:r>
          </a:p>
          <a:p>
            <a:pPr marL="342900" lvl="0" indent="-342900" algn="l" rtl="0">
              <a:lnSpc>
                <a:spcPct val="80000"/>
              </a:lnSpc>
              <a:spcBef>
                <a:spcPts val="518"/>
              </a:spcBef>
              <a:spcAft>
                <a:spcPts val="0"/>
              </a:spcAft>
              <a:buClr>
                <a:srgbClr val="0070C0"/>
              </a:buClr>
              <a:buSzPts val="2590"/>
              <a:buChar char="•"/>
            </a:pPr>
            <a:r>
              <a:rPr lang="en-US" dirty="0">
                <a:solidFill>
                  <a:schemeClr val="bg2">
                    <a:lumMod val="75000"/>
                  </a:schemeClr>
                </a:solidFill>
                <a:latin typeface="Comic Sans MS" panose="030F0702030302020204" pitchFamily="66" charset="0"/>
              </a:rPr>
              <a:t>Self-</a:t>
            </a:r>
            <a:r>
              <a:rPr lang="en-US" dirty="0" err="1">
                <a:solidFill>
                  <a:schemeClr val="bg2">
                    <a:lumMod val="75000"/>
                  </a:schemeClr>
                </a:solidFill>
                <a:latin typeface="Comic Sans MS" panose="030F0702030302020204" pitchFamily="66" charset="0"/>
              </a:rPr>
              <a:t>defence</a:t>
            </a:r>
            <a:endParaRPr lang="en-US" dirty="0">
              <a:solidFill>
                <a:schemeClr val="bg2">
                  <a:lumMod val="75000"/>
                </a:schemeClr>
              </a:solidFill>
              <a:latin typeface="Comic Sans MS" panose="030F0702030302020204" pitchFamily="66" charset="0"/>
            </a:endParaRPr>
          </a:p>
          <a:p>
            <a:pPr marL="342900" lvl="0" indent="-342900" algn="l" rtl="0">
              <a:lnSpc>
                <a:spcPct val="80000"/>
              </a:lnSpc>
              <a:spcBef>
                <a:spcPts val="518"/>
              </a:spcBef>
              <a:spcAft>
                <a:spcPts val="0"/>
              </a:spcAft>
              <a:buClr>
                <a:srgbClr val="0070C0"/>
              </a:buClr>
              <a:buSzPts val="2590"/>
              <a:buChar char="•"/>
            </a:pPr>
            <a:r>
              <a:rPr lang="en-US" dirty="0">
                <a:solidFill>
                  <a:schemeClr val="bg2">
                    <a:lumMod val="75000"/>
                  </a:schemeClr>
                </a:solidFill>
                <a:latin typeface="Comic Sans MS" panose="030F0702030302020204" pitchFamily="66" charset="0"/>
              </a:rPr>
              <a:t>Awareness  for health</a:t>
            </a:r>
          </a:p>
          <a:p>
            <a:pPr marL="342900" lvl="0" indent="-342900" algn="l" rtl="0">
              <a:lnSpc>
                <a:spcPct val="80000"/>
              </a:lnSpc>
              <a:spcBef>
                <a:spcPts val="518"/>
              </a:spcBef>
              <a:spcAft>
                <a:spcPts val="0"/>
              </a:spcAft>
              <a:buClr>
                <a:srgbClr val="0070C0"/>
              </a:buClr>
              <a:buSzPts val="2590"/>
              <a:buNone/>
            </a:pPr>
            <a:br>
              <a:rPr lang="en" sz="2590" dirty="0"/>
            </a:br>
            <a:endParaRPr sz="2590" dirty="0"/>
          </a:p>
          <a:p>
            <a:pPr marL="342900" lvl="0" indent="-178435" algn="l" rtl="0">
              <a:lnSpc>
                <a:spcPct val="80000"/>
              </a:lnSpc>
              <a:spcBef>
                <a:spcPts val="518"/>
              </a:spcBef>
              <a:spcAft>
                <a:spcPts val="0"/>
              </a:spcAft>
              <a:buClr>
                <a:srgbClr val="0070C0"/>
              </a:buClr>
              <a:buSzPts val="2590"/>
              <a:buNone/>
            </a:pPr>
            <a:endParaRPr sz="259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0151" y="4274288"/>
            <a:ext cx="6629400" cy="563526"/>
          </a:xfrm>
        </p:spPr>
        <p:txBody>
          <a:bodyPr/>
          <a:lstStyle/>
          <a:p>
            <a:r>
              <a:rPr lang="en-US" sz="4400" dirty="0">
                <a:latin typeface="Comic Sans MS" panose="030F0702030302020204" pitchFamily="66" charset="0"/>
              </a:rPr>
              <a:t>Screenshot</a:t>
            </a:r>
            <a:br>
              <a:rPr lang="en-GB" sz="4400" dirty="0">
                <a:latin typeface="Comic Sans MS" panose="030F0702030302020204" pitchFamily="66" charset="0"/>
              </a:rPr>
            </a:br>
            <a:endParaRPr lang="en-GB" sz="4400" dirty="0">
              <a:latin typeface="Comic Sans MS" panose="030F0702030302020204"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850" y="2573337"/>
            <a:ext cx="1536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456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025002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77631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744694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jumping in the air&#10;&#10;Description automatically generated"/>
          <p:cNvPicPr>
            <a:picLocks noChangeAspect="1"/>
          </p:cNvPicPr>
          <p:nvPr/>
        </p:nvPicPr>
        <p:blipFill>
          <a:blip r:embed="rId2"/>
          <a:stretch>
            <a:fillRect/>
          </a:stretch>
        </p:blipFill>
        <p:spPr>
          <a:xfrm>
            <a:off x="0" y="1255"/>
            <a:ext cx="9144000" cy="5140989"/>
          </a:xfrm>
          <a:prstGeom prst="rect">
            <a:avLst/>
          </a:prstGeom>
        </p:spPr>
      </p:pic>
    </p:spTree>
    <p:extLst>
      <p:ext uri="{BB962C8B-B14F-4D97-AF65-F5344CB8AC3E}">
        <p14:creationId xmlns:p14="http://schemas.microsoft.com/office/powerpoint/2010/main" val="297642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292976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ctrTitle"/>
          </p:nvPr>
        </p:nvSpPr>
        <p:spPr>
          <a:xfrm>
            <a:off x="1671365" y="2926124"/>
            <a:ext cx="7086600" cy="156332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lvl="0">
              <a:lnSpc>
                <a:spcPct val="80000"/>
              </a:lnSpc>
              <a:buClr>
                <a:srgbClr val="0070C0"/>
              </a:buClr>
              <a:buSzPts val="2170"/>
            </a:pPr>
            <a:r>
              <a:rPr lang="en-US" dirty="0"/>
              <a:t> </a:t>
            </a:r>
            <a:br>
              <a:rPr lang="en-US" dirty="0"/>
            </a:br>
            <a:r>
              <a:rPr lang="en-US" dirty="0">
                <a:latin typeface="Comic Sans MS" panose="030F0702030302020204" pitchFamily="66" charset="0"/>
              </a:rPr>
              <a:t>Sports  India</a:t>
            </a:r>
            <a:endParaRPr dirty="0">
              <a:latin typeface="Comic Sans MS" panose="030F0702030302020204" pitchFamily="66" charset="0"/>
            </a:endParaRPr>
          </a:p>
        </p:txBody>
      </p:sp>
      <p:sp>
        <p:nvSpPr>
          <p:cNvPr id="138" name="Google Shape;138;p26"/>
          <p:cNvSpPr txBox="1">
            <a:spLocks noGrp="1"/>
          </p:cNvSpPr>
          <p:nvPr>
            <p:ph type="subTitle" idx="1"/>
          </p:nvPr>
        </p:nvSpPr>
        <p:spPr>
          <a:xfrm>
            <a:off x="1607573" y="4100048"/>
            <a:ext cx="7034981" cy="730043"/>
          </a:xfrm>
          <a:prstGeom prst="rect">
            <a:avLst/>
          </a:prstGeom>
          <a:noFill/>
          <a:ln>
            <a:noFill/>
          </a:ln>
        </p:spPr>
        <p:txBody>
          <a:bodyPr spcFirstLastPara="1" wrap="square" lIns="91425" tIns="45700" rIns="91425" bIns="45700" anchor="t" anchorCtr="0">
            <a:noAutofit/>
          </a:bodyPr>
          <a:lstStyle/>
          <a:p>
            <a:pPr marL="0" lvl="0" indent="0">
              <a:lnSpc>
                <a:spcPct val="80000"/>
              </a:lnSpc>
              <a:spcBef>
                <a:spcPts val="0"/>
              </a:spcBef>
              <a:buSzPts val="2170"/>
            </a:pPr>
            <a:r>
              <a:rPr lang="en" sz="2400" b="1" dirty="0"/>
              <a:t>Fit India Hit India</a:t>
            </a:r>
            <a:endParaRPr sz="217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462" y="2343705"/>
            <a:ext cx="1540762" cy="13050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p:cTn id="7" dur="500" fill="hold"/>
                                        <p:tgtEl>
                                          <p:spTgt spid="13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3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3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37"/>
                                        </p:tgtEl>
                                        <p:attrNameLst>
                                          <p:attrName>ppt_y</p:attrName>
                                        </p:attrNameLst>
                                      </p:cBhvr>
                                      <p:tavLst>
                                        <p:tav tm="0">
                                          <p:val>
                                            <p:strVal val="#ppt_y"/>
                                          </p:val>
                                        </p:tav>
                                        <p:tav tm="100000">
                                          <p:val>
                                            <p:strVal val="#ppt_y"/>
                                          </p:val>
                                        </p:tav>
                                      </p:tavLst>
                                    </p:anim>
                                  </p:childTnLst>
                                </p:cTn>
                              </p:par>
                              <p:par>
                                <p:cTn id="11" presetID="34" presetClass="entr" presetSubtype="0" fill="hold" nodeType="withEffect">
                                  <p:stCondLst>
                                    <p:cond delay="1000"/>
                                  </p:stCondLst>
                                  <p:childTnLst>
                                    <p:set>
                                      <p:cBhvr>
                                        <p:cTn id="12" dur="1" fill="hold">
                                          <p:stCondLst>
                                            <p:cond delay="0"/>
                                          </p:stCondLst>
                                        </p:cTn>
                                        <p:tgtEl>
                                          <p:spTgt spid="138">
                                            <p:txEl>
                                              <p:pRg st="0" end="0"/>
                                            </p:txEl>
                                          </p:spTgt>
                                        </p:tgtEl>
                                        <p:attrNameLst>
                                          <p:attrName>style.visibility</p:attrName>
                                        </p:attrNameLst>
                                      </p:cBhvr>
                                      <p:to>
                                        <p:strVal val="visible"/>
                                      </p:to>
                                    </p:set>
                                    <p:anim from="(-#ppt_w/2)" to="(#ppt_x)" calcmode="lin" valueType="num">
                                      <p:cBhvr>
                                        <p:cTn id="13" dur="600" fill="hold">
                                          <p:stCondLst>
                                            <p:cond delay="0"/>
                                          </p:stCondLst>
                                        </p:cTn>
                                        <p:tgtEl>
                                          <p:spTgt spid="138">
                                            <p:txEl>
                                              <p:pRg st="0" end="0"/>
                                            </p:txEl>
                                          </p:spTgt>
                                        </p:tgtEl>
                                        <p:attrNameLst>
                                          <p:attrName>ppt_x</p:attrName>
                                        </p:attrNameLst>
                                      </p:cBhvr>
                                    </p:anim>
                                    <p:anim from="0" to="-1.0" calcmode="lin" valueType="num">
                                      <p:cBhvr>
                                        <p:cTn id="14" dur="200" decel="50000" autoRev="1" fill="hold">
                                          <p:stCondLst>
                                            <p:cond delay="600"/>
                                          </p:stCondLst>
                                        </p:cTn>
                                        <p:tgtEl>
                                          <p:spTgt spid="138">
                                            <p:txEl>
                                              <p:pRg st="0" end="0"/>
                                            </p:txEl>
                                          </p:spTgt>
                                        </p:tgtEl>
                                        <p:attrNameLst>
                                          <p:attrName>xshear</p:attrName>
                                        </p:attrNameLst>
                                      </p:cBhvr>
                                    </p:anim>
                                    <p:animScale>
                                      <p:cBhvr>
                                        <p:cTn id="15" dur="200" decel="100000" autoRev="1" fill="hold">
                                          <p:stCondLst>
                                            <p:cond delay="600"/>
                                          </p:stCondLst>
                                        </p:cTn>
                                        <p:tgtEl>
                                          <p:spTgt spid="138">
                                            <p:txEl>
                                              <p:pRg st="0" end="0"/>
                                            </p:txEl>
                                          </p:spTgt>
                                        </p:tgtEl>
                                      </p:cBhvr>
                                      <p:from x="100000" y="100000"/>
                                      <p:to x="80000" y="100000"/>
                                    </p:animScale>
                                    <p:anim by="(#ppt_h/3+#ppt_w*0.1)" calcmode="lin" valueType="num">
                                      <p:cBhvr additive="sum">
                                        <p:cTn id="16" dur="200" decel="100000" autoRev="1" fill="hold">
                                          <p:stCondLst>
                                            <p:cond delay="600"/>
                                          </p:stCondLst>
                                        </p:cTn>
                                        <p:tgtEl>
                                          <p:spTgt spid="138">
                                            <p:txEl>
                                              <p:pRg st="0" end="0"/>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575672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48775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11606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5984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6040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1928" y="3204859"/>
            <a:ext cx="6629400" cy="1644446"/>
          </a:xfrm>
        </p:spPr>
        <p:txBody>
          <a:bodyPr/>
          <a:lstStyle/>
          <a:p>
            <a:r>
              <a:rPr lang="en-US" sz="4400" dirty="0">
                <a:latin typeface="Comic Sans MS" panose="030F0702030302020204" pitchFamily="66" charset="0"/>
              </a:rPr>
              <a:t>Programming</a:t>
            </a:r>
            <a:endParaRPr lang="en-GB" sz="4400" dirty="0">
              <a:latin typeface="Comic Sans MS" panose="030F0702030302020204" pitchFamily="66"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357" y="2438696"/>
            <a:ext cx="1536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834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0485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35217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13004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9898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542190" y="845846"/>
            <a:ext cx="5205250" cy="761012"/>
          </a:xfrm>
          <a:prstGeom prst="rect">
            <a:avLst/>
          </a:prstGeom>
          <a:no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rgbClr val="C00000"/>
              </a:buClr>
              <a:buSzPts val="1600"/>
              <a:buFont typeface="Calibri"/>
              <a:buNone/>
            </a:pPr>
            <a:br>
              <a:rPr lang="en" sz="4000" dirty="0">
                <a:latin typeface="Comic Sans MS" panose="030F0702030302020204" pitchFamily="66" charset="0"/>
              </a:rPr>
            </a:br>
            <a:br>
              <a:rPr lang="en" sz="4000" dirty="0">
                <a:latin typeface="Comic Sans MS" panose="030F0702030302020204" pitchFamily="66" charset="0"/>
              </a:rPr>
            </a:br>
            <a:r>
              <a:rPr lang="en" sz="4000" dirty="0">
                <a:latin typeface="Comic Sans MS" panose="030F0702030302020204" pitchFamily="66" charset="0"/>
              </a:rPr>
              <a:t>                                                                                                                   </a:t>
            </a:r>
            <a:br>
              <a:rPr lang="en" sz="4000" dirty="0">
                <a:latin typeface="Comic Sans MS" panose="030F0702030302020204" pitchFamily="66" charset="0"/>
              </a:rPr>
            </a:br>
            <a:r>
              <a:rPr lang="en" sz="4000" dirty="0">
                <a:latin typeface="Comic Sans MS" panose="030F0702030302020204" pitchFamily="66" charset="0"/>
              </a:rPr>
              <a:t>     Problem Statement </a:t>
            </a:r>
            <a:br>
              <a:rPr lang="en" sz="4000" dirty="0">
                <a:latin typeface="Comic Sans MS" panose="030F0702030302020204" pitchFamily="66" charset="0"/>
              </a:rPr>
            </a:br>
            <a:br>
              <a:rPr lang="en" sz="4000" dirty="0">
                <a:latin typeface="Comic Sans MS" panose="030F0702030302020204" pitchFamily="66" charset="0"/>
              </a:rPr>
            </a:br>
            <a:endParaRPr sz="4000" dirty="0">
              <a:latin typeface="Comic Sans MS" panose="030F0702030302020204" pitchFamily="66" charset="0"/>
            </a:endParaRPr>
          </a:p>
        </p:txBody>
      </p:sp>
      <p:sp>
        <p:nvSpPr>
          <p:cNvPr id="144" name="Google Shape;144;p27"/>
          <p:cNvSpPr txBox="1">
            <a:spLocks noGrp="1"/>
          </p:cNvSpPr>
          <p:nvPr>
            <p:ph type="body" idx="1"/>
          </p:nvPr>
        </p:nvSpPr>
        <p:spPr>
          <a:xfrm>
            <a:off x="0" y="1548580"/>
            <a:ext cx="8851037" cy="3594920"/>
          </a:xfrm>
          <a:prstGeom prst="rect">
            <a:avLst/>
          </a:prstGeom>
          <a:noFill/>
          <a:ln>
            <a:noFill/>
          </a:ln>
        </p:spPr>
        <p:txBody>
          <a:bodyPr spcFirstLastPara="1" wrap="square" lIns="91425" tIns="45700" rIns="91425" bIns="45700" anchor="t" anchorCtr="0">
            <a:noAutofit/>
          </a:bodyPr>
          <a:lstStyle/>
          <a:p>
            <a:pPr marL="342900" lvl="0" indent="-178435" algn="l" rtl="0">
              <a:lnSpc>
                <a:spcPct val="90000"/>
              </a:lnSpc>
              <a:spcBef>
                <a:spcPts val="0"/>
              </a:spcBef>
              <a:spcAft>
                <a:spcPts val="0"/>
              </a:spcAft>
              <a:buClr>
                <a:srgbClr val="0070C0"/>
              </a:buClr>
              <a:buSzPts val="2590"/>
              <a:buNone/>
            </a:pPr>
            <a:endParaRPr sz="2590" b="1" dirty="0">
              <a:solidFill>
                <a:schemeClr val="bg2">
                  <a:lumMod val="75000"/>
                </a:schemeClr>
              </a:solidFill>
            </a:endParaRPr>
          </a:p>
          <a:p>
            <a:pPr lvl="0" indent="-457200" algn="l" rtl="0">
              <a:lnSpc>
                <a:spcPct val="90000"/>
              </a:lnSpc>
              <a:spcBef>
                <a:spcPts val="518"/>
              </a:spcBef>
              <a:spcAft>
                <a:spcPts val="0"/>
              </a:spcAft>
              <a:buClr>
                <a:schemeClr val="dk1"/>
              </a:buClr>
              <a:buSzPts val="2590"/>
              <a:buFont typeface="Wingdings" panose="05000000000000000000" pitchFamily="2" charset="2"/>
              <a:buChar char="v"/>
            </a:pPr>
            <a:r>
              <a:rPr lang="en" sz="2200" b="1" dirty="0">
                <a:solidFill>
                  <a:schemeClr val="bg2">
                    <a:lumMod val="75000"/>
                  </a:schemeClr>
                </a:solidFill>
                <a:latin typeface="Comic Sans MS" panose="030F0702030302020204" pitchFamily="66" charset="0"/>
              </a:rPr>
              <a:t>Project Name- </a:t>
            </a:r>
            <a:r>
              <a:rPr lang="en" sz="2200" dirty="0">
                <a:solidFill>
                  <a:schemeClr val="bg2">
                    <a:lumMod val="75000"/>
                  </a:schemeClr>
                </a:solidFill>
                <a:latin typeface="Comic Sans MS" panose="030F0702030302020204" pitchFamily="66" charset="0"/>
              </a:rPr>
              <a:t>Sports India</a:t>
            </a:r>
            <a:endParaRPr sz="2200" dirty="0">
              <a:solidFill>
                <a:schemeClr val="bg2">
                  <a:lumMod val="75000"/>
                </a:schemeClr>
              </a:solidFill>
              <a:latin typeface="Comic Sans MS" panose="030F0702030302020204" pitchFamily="66" charset="0"/>
            </a:endParaRPr>
          </a:p>
          <a:p>
            <a:pPr lvl="0" indent="-457200" algn="l" rtl="0">
              <a:lnSpc>
                <a:spcPct val="90000"/>
              </a:lnSpc>
              <a:spcBef>
                <a:spcPts val="518"/>
              </a:spcBef>
              <a:spcAft>
                <a:spcPts val="0"/>
              </a:spcAft>
              <a:buClr>
                <a:schemeClr val="dk1"/>
              </a:buClr>
              <a:buSzPts val="2590"/>
              <a:buFont typeface="Wingdings" panose="05000000000000000000" pitchFamily="2" charset="2"/>
              <a:buChar char="v"/>
            </a:pPr>
            <a:r>
              <a:rPr lang="en" sz="2200" b="1" dirty="0">
                <a:solidFill>
                  <a:schemeClr val="bg2">
                    <a:lumMod val="75000"/>
                  </a:schemeClr>
                </a:solidFill>
                <a:latin typeface="Comic Sans MS" panose="030F0702030302020204" pitchFamily="66" charset="0"/>
              </a:rPr>
              <a:t>Problem Statement-</a:t>
            </a:r>
            <a:r>
              <a:rPr lang="en" sz="2200" dirty="0">
                <a:solidFill>
                  <a:schemeClr val="bg2">
                    <a:lumMod val="75000"/>
                  </a:schemeClr>
                </a:solidFill>
                <a:latin typeface="Comic Sans MS" panose="030F0702030302020204" pitchFamily="66" charset="0"/>
              </a:rPr>
              <a:t> Lack of awareness in youth for sports</a:t>
            </a:r>
            <a:endParaRPr sz="2200" dirty="0">
              <a:solidFill>
                <a:schemeClr val="bg2">
                  <a:lumMod val="75000"/>
                </a:schemeClr>
              </a:solidFill>
              <a:latin typeface="Comic Sans MS" panose="030F0702030302020204" pitchFamily="66" charset="0"/>
            </a:endParaRPr>
          </a:p>
          <a:p>
            <a:pPr lvl="0" indent="-457200" algn="l" rtl="0">
              <a:lnSpc>
                <a:spcPct val="90000"/>
              </a:lnSpc>
              <a:spcBef>
                <a:spcPts val="518"/>
              </a:spcBef>
              <a:spcAft>
                <a:spcPts val="0"/>
              </a:spcAft>
              <a:buClr>
                <a:schemeClr val="dk1"/>
              </a:buClr>
              <a:buSzPts val="2590"/>
              <a:buFont typeface="Wingdings" panose="05000000000000000000" pitchFamily="2" charset="2"/>
              <a:buChar char="v"/>
            </a:pPr>
            <a:r>
              <a:rPr lang="en" sz="2200" b="1">
                <a:solidFill>
                  <a:schemeClr val="bg2">
                    <a:lumMod val="75000"/>
                  </a:schemeClr>
                </a:solidFill>
                <a:latin typeface="Comic Sans MS" panose="030F0702030302020204" pitchFamily="66" charset="0"/>
              </a:rPr>
              <a:t>Team Leader-</a:t>
            </a:r>
            <a:r>
              <a:rPr lang="en" sz="2200">
                <a:solidFill>
                  <a:schemeClr val="bg2">
                    <a:lumMod val="75000"/>
                  </a:schemeClr>
                </a:solidFill>
                <a:latin typeface="Comic Sans MS" panose="030F0702030302020204" pitchFamily="66" charset="0"/>
              </a:rPr>
              <a:t> Ritik Patel</a:t>
            </a:r>
            <a:endParaRPr sz="2200" dirty="0">
              <a:solidFill>
                <a:schemeClr val="bg2">
                  <a:lumMod val="75000"/>
                </a:schemeClr>
              </a:solidFill>
              <a:latin typeface="Comic Sans MS" panose="030F0702030302020204" pitchFamily="66" charset="0"/>
            </a:endParaRPr>
          </a:p>
          <a:p>
            <a:pPr lvl="0" indent="-457200" algn="l" rtl="0">
              <a:lnSpc>
                <a:spcPct val="90000"/>
              </a:lnSpc>
              <a:spcBef>
                <a:spcPts val="518"/>
              </a:spcBef>
              <a:spcAft>
                <a:spcPts val="0"/>
              </a:spcAft>
              <a:buClr>
                <a:schemeClr val="dk1"/>
              </a:buClr>
              <a:buSzPts val="2590"/>
              <a:buFont typeface="Wingdings" panose="05000000000000000000" pitchFamily="2" charset="2"/>
              <a:buChar char="v"/>
            </a:pPr>
            <a:r>
              <a:rPr lang="en" sz="2200" b="1" dirty="0">
                <a:solidFill>
                  <a:schemeClr val="bg2">
                    <a:lumMod val="75000"/>
                  </a:schemeClr>
                </a:solidFill>
                <a:latin typeface="Comic Sans MS" panose="030F0702030302020204" pitchFamily="66" charset="0"/>
              </a:rPr>
              <a:t>Category- </a:t>
            </a:r>
            <a:r>
              <a:rPr lang="en" sz="2200" dirty="0">
                <a:solidFill>
                  <a:schemeClr val="bg2">
                    <a:lumMod val="75000"/>
                  </a:schemeClr>
                </a:solidFill>
                <a:latin typeface="Comic Sans MS" panose="030F0702030302020204" pitchFamily="66" charset="0"/>
              </a:rPr>
              <a:t>Software</a:t>
            </a:r>
            <a:endParaRPr sz="2200" dirty="0">
              <a:solidFill>
                <a:schemeClr val="bg2">
                  <a:lumMod val="75000"/>
                </a:schemeClr>
              </a:solidFill>
              <a:latin typeface="Comic Sans MS" panose="030F0702030302020204" pitchFamily="66" charset="0"/>
            </a:endParaRPr>
          </a:p>
          <a:p>
            <a:pPr lvl="0" indent="-457200" algn="l" rtl="0">
              <a:lnSpc>
                <a:spcPct val="90000"/>
              </a:lnSpc>
              <a:spcBef>
                <a:spcPts val="518"/>
              </a:spcBef>
              <a:spcAft>
                <a:spcPts val="0"/>
              </a:spcAft>
              <a:buClr>
                <a:schemeClr val="dk1"/>
              </a:buClr>
              <a:buSzPts val="2590"/>
              <a:buFont typeface="Wingdings" panose="05000000000000000000" pitchFamily="2" charset="2"/>
              <a:buChar char="v"/>
            </a:pPr>
            <a:r>
              <a:rPr lang="en" sz="2200" b="1" dirty="0">
                <a:solidFill>
                  <a:schemeClr val="bg2">
                    <a:lumMod val="75000"/>
                  </a:schemeClr>
                </a:solidFill>
                <a:latin typeface="Comic Sans MS" panose="030F0702030302020204" pitchFamily="66" charset="0"/>
              </a:rPr>
              <a:t>Members Name- </a:t>
            </a:r>
            <a:r>
              <a:rPr lang="en" sz="2200" dirty="0">
                <a:solidFill>
                  <a:schemeClr val="bg2">
                    <a:lumMod val="75000"/>
                  </a:schemeClr>
                </a:solidFill>
                <a:latin typeface="Comic Sans MS" panose="030F0702030302020204" pitchFamily="66" charset="0"/>
              </a:rPr>
              <a:t>Ritik Patel</a:t>
            </a:r>
            <a:endParaRPr sz="2200" dirty="0">
              <a:solidFill>
                <a:schemeClr val="bg2">
                  <a:lumMod val="75000"/>
                </a:schemeClr>
              </a:solidFill>
              <a:latin typeface="Comic Sans MS" panose="030F0702030302020204" pitchFamily="66" charset="0"/>
            </a:endParaRPr>
          </a:p>
          <a:p>
            <a:pPr marL="342900" lvl="0" indent="-178435" algn="l" rtl="0">
              <a:lnSpc>
                <a:spcPct val="90000"/>
              </a:lnSpc>
              <a:spcBef>
                <a:spcPts val="518"/>
              </a:spcBef>
              <a:spcAft>
                <a:spcPts val="0"/>
              </a:spcAft>
              <a:buClr>
                <a:srgbClr val="0070C0"/>
              </a:buClr>
              <a:buSzPts val="2590"/>
              <a:buNone/>
            </a:pPr>
            <a:endParaRPr sz="2590" dirty="0">
              <a:solidFill>
                <a:schemeClr val="bg2">
                  <a:lumMod val="75000"/>
                </a:schemeClr>
              </a:solidFill>
            </a:endParaRPr>
          </a:p>
          <a:p>
            <a:pPr marL="342900" lvl="0" indent="-178435" algn="l" rtl="0">
              <a:lnSpc>
                <a:spcPct val="90000"/>
              </a:lnSpc>
              <a:spcBef>
                <a:spcPts val="518"/>
              </a:spcBef>
              <a:spcAft>
                <a:spcPts val="0"/>
              </a:spcAft>
              <a:buClr>
                <a:srgbClr val="0070C0"/>
              </a:buClr>
              <a:buSzPts val="2590"/>
              <a:buNone/>
            </a:pPr>
            <a:endParaRPr sz="2590" dirty="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14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ctrTitle"/>
          </p:nvPr>
        </p:nvSpPr>
        <p:spPr>
          <a:xfrm>
            <a:off x="2039278" y="3266570"/>
            <a:ext cx="6629400" cy="1644446"/>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Calibri"/>
              <a:buNone/>
            </a:pPr>
            <a:r>
              <a:rPr lang="en-GB" sz="4400" dirty="0">
                <a:latin typeface="Comic Sans MS" panose="030F0702030302020204" pitchFamily="66" charset="0"/>
              </a:rPr>
              <a:t>   Query</a:t>
            </a:r>
            <a:br>
              <a:rPr lang="en-GB" sz="4400" dirty="0">
                <a:latin typeface="Comic Sans MS" panose="030F0702030302020204" pitchFamily="66" charset="0"/>
              </a:rPr>
            </a:br>
            <a:r>
              <a:rPr lang="en-GB" sz="4400" dirty="0">
                <a:latin typeface="Comic Sans MS" panose="030F0702030302020204" pitchFamily="66" charset="0"/>
              </a:rPr>
              <a:t>               Thank you....!</a:t>
            </a:r>
            <a:endParaRPr sz="4400" dirty="0">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873" y="2246049"/>
            <a:ext cx="2246050" cy="1917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92" y="712577"/>
            <a:ext cx="8259098" cy="763526"/>
          </a:xfrm>
        </p:spPr>
        <p:txBody>
          <a:bodyPr/>
          <a:lstStyle/>
          <a:p>
            <a:r>
              <a:rPr lang="en-US" dirty="0">
                <a:latin typeface="Comic Sans MS"/>
              </a:rPr>
              <a:t>System Requirements</a:t>
            </a:r>
            <a:endParaRPr lang="en-GB" dirty="0">
              <a:latin typeface="Comic Sans MS"/>
            </a:endParaRPr>
          </a:p>
        </p:txBody>
      </p:sp>
      <p:sp>
        <p:nvSpPr>
          <p:cNvPr id="3" name="Text Placeholder 2"/>
          <p:cNvSpPr>
            <a:spLocks noGrp="1"/>
          </p:cNvSpPr>
          <p:nvPr>
            <p:ph type="body" idx="1"/>
          </p:nvPr>
        </p:nvSpPr>
        <p:spPr>
          <a:xfrm>
            <a:off x="406434" y="1793129"/>
            <a:ext cx="8246070" cy="3244645"/>
          </a:xfrm>
        </p:spPr>
        <p:txBody>
          <a:bodyPr/>
          <a:lstStyle/>
          <a:p>
            <a:r>
              <a:rPr lang="en-US" dirty="0">
                <a:solidFill>
                  <a:schemeClr val="bg2">
                    <a:lumMod val="75000"/>
                  </a:schemeClr>
                </a:solidFill>
                <a:latin typeface="Comic Sans MS" panose="030F0702030302020204" pitchFamily="66" charset="0"/>
              </a:rPr>
              <a:t>Windows 10</a:t>
            </a:r>
          </a:p>
          <a:p>
            <a:r>
              <a:rPr lang="en-US" dirty="0">
                <a:solidFill>
                  <a:schemeClr val="bg2">
                    <a:lumMod val="75000"/>
                  </a:schemeClr>
                </a:solidFill>
                <a:latin typeface="Comic Sans MS" panose="030F0702030302020204" pitchFamily="66" charset="0"/>
              </a:rPr>
              <a:t>Tomacat9.0</a:t>
            </a:r>
          </a:p>
          <a:p>
            <a:r>
              <a:rPr lang="en-US" dirty="0">
                <a:solidFill>
                  <a:schemeClr val="bg2">
                    <a:lumMod val="75000"/>
                  </a:schemeClr>
                </a:solidFill>
                <a:latin typeface="Comic Sans MS" panose="030F0702030302020204" pitchFamily="66" charset="0"/>
              </a:rPr>
              <a:t>My SQL 8.0</a:t>
            </a:r>
          </a:p>
          <a:p>
            <a:r>
              <a:rPr lang="en-US" dirty="0">
                <a:solidFill>
                  <a:schemeClr val="bg2">
                    <a:lumMod val="75000"/>
                  </a:schemeClr>
                </a:solidFill>
                <a:latin typeface="Comic Sans MS" panose="030F0702030302020204" pitchFamily="66" charset="0"/>
              </a:rPr>
              <a:t>Java SE 10 or higher version</a:t>
            </a:r>
            <a:endParaRPr lang="en-GB" dirty="0">
              <a:solidFill>
                <a:schemeClr val="bg2">
                  <a:lumMod val="75000"/>
                </a:schemeClr>
              </a:solidFill>
              <a:latin typeface="Comic Sans MS" panose="030F0702030302020204" pitchFamily="66" charset="0"/>
            </a:endParaRPr>
          </a:p>
        </p:txBody>
      </p:sp>
    </p:spTree>
    <p:extLst>
      <p:ext uri="{BB962C8B-B14F-4D97-AF65-F5344CB8AC3E}">
        <p14:creationId xmlns:p14="http://schemas.microsoft.com/office/powerpoint/2010/main" val="208460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9128" y="3353714"/>
            <a:ext cx="6629400" cy="1644446"/>
          </a:xfrm>
        </p:spPr>
        <p:txBody>
          <a:bodyPr/>
          <a:lstStyle/>
          <a:p>
            <a:r>
              <a:rPr lang="en-US" sz="4400" dirty="0">
                <a:latin typeface="Comic Sans MS" panose="030F0702030302020204" pitchFamily="66" charset="0"/>
              </a:rPr>
              <a:t>Introduction</a:t>
            </a:r>
            <a:endParaRPr lang="en-GB" sz="4400" dirty="0">
              <a:latin typeface="Comic Sans MS" panose="030F0702030302020204"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641" y="2605493"/>
            <a:ext cx="1536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599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What is sports ?</a:t>
            </a:r>
            <a:endParaRPr lang="en-GB" dirty="0">
              <a:latin typeface="Comic Sans MS" panose="030F0702030302020204" pitchFamily="66" charset="0"/>
            </a:endParaRPr>
          </a:p>
        </p:txBody>
      </p:sp>
      <p:sp>
        <p:nvSpPr>
          <p:cNvPr id="3" name="Text Placeholder 2"/>
          <p:cNvSpPr>
            <a:spLocks noGrp="1"/>
          </p:cNvSpPr>
          <p:nvPr>
            <p:ph type="body" idx="1"/>
          </p:nvPr>
        </p:nvSpPr>
        <p:spPr>
          <a:xfrm>
            <a:off x="2204026" y="877872"/>
            <a:ext cx="6511411" cy="3619239"/>
          </a:xfrm>
        </p:spPr>
        <p:txBody>
          <a:bodyPr/>
          <a:lstStyle/>
          <a:p>
            <a:endParaRPr lang="en-US" sz="1800" b="1" dirty="0"/>
          </a:p>
          <a:p>
            <a:r>
              <a:rPr lang="en-US" sz="1800" dirty="0">
                <a:solidFill>
                  <a:schemeClr val="bg2">
                    <a:lumMod val="75000"/>
                  </a:schemeClr>
                </a:solidFill>
                <a:latin typeface="Comic Sans MS" panose="030F0702030302020204" pitchFamily="66" charset="0"/>
              </a:rPr>
              <a:t>Sports is an activity who improve us physically and mentally.</a:t>
            </a:r>
          </a:p>
          <a:p>
            <a:r>
              <a:rPr lang="en-US" sz="1800" dirty="0">
                <a:solidFill>
                  <a:schemeClr val="bg2">
                    <a:lumMod val="75000"/>
                  </a:schemeClr>
                </a:solidFill>
                <a:latin typeface="Comic Sans MS" panose="030F0702030302020204" pitchFamily="66" charset="0"/>
              </a:rPr>
              <a:t>Sport is all forms of usually physical activity aim to use, maintain or improve physical ability and skills while providing entertainment to participants, and in some cases, spectators.</a:t>
            </a:r>
          </a:p>
          <a:p>
            <a:r>
              <a:rPr lang="en-US" sz="1800" dirty="0">
                <a:solidFill>
                  <a:schemeClr val="bg2">
                    <a:lumMod val="75000"/>
                  </a:schemeClr>
                </a:solidFill>
                <a:latin typeface="Comic Sans MS" panose="030F0702030302020204" pitchFamily="66" charset="0"/>
              </a:rPr>
              <a:t>Playing sports help in strengthening the immune system, maintaining physical coordination, enhancing body strength and improving mental power. Playing sports on regular basis helps in character and health building of any person</a:t>
            </a:r>
            <a:r>
              <a:rPr lang="en-US" sz="1800" b="1" dirty="0">
                <a:latin typeface="Comic Sans MS" panose="030F0702030302020204" pitchFamily="66" charset="0"/>
              </a:rPr>
              <a:t>. </a:t>
            </a:r>
            <a:endParaRPr lang="en-GB" sz="1800" b="1" dirty="0">
              <a:latin typeface="Comic Sans MS" panose="030F0702030302020204" pitchFamily="66" charset="0"/>
            </a:endParaRPr>
          </a:p>
          <a:p>
            <a:endParaRPr lang="en-GB" sz="1800" dirty="0"/>
          </a:p>
        </p:txBody>
      </p:sp>
    </p:spTree>
    <p:extLst>
      <p:ext uri="{BB962C8B-B14F-4D97-AF65-F5344CB8AC3E}">
        <p14:creationId xmlns:p14="http://schemas.microsoft.com/office/powerpoint/2010/main" val="50492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88041" y="427661"/>
            <a:ext cx="6511411" cy="4239589"/>
          </a:xfrm>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82" y="429777"/>
            <a:ext cx="6475797" cy="4237473"/>
          </a:xfrm>
          <a:prstGeom prst="rect">
            <a:avLst/>
          </a:prstGeom>
        </p:spPr>
      </p:pic>
    </p:spTree>
    <p:extLst>
      <p:ext uri="{BB962C8B-B14F-4D97-AF65-F5344CB8AC3E}">
        <p14:creationId xmlns:p14="http://schemas.microsoft.com/office/powerpoint/2010/main" val="24284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202418"/>
            <a:ext cx="4572000" cy="2308324"/>
          </a:xfrm>
          <a:prstGeom prst="rect">
            <a:avLst/>
          </a:prstGeom>
        </p:spPr>
        <p:txBody>
          <a:bodyPr>
            <a:spAutoFit/>
          </a:bodyPr>
          <a:lstStyle/>
          <a:p>
            <a:pPr algn="ctr"/>
            <a:r>
              <a:rPr lang="en-US" sz="2400" dirty="0">
                <a:solidFill>
                  <a:schemeClr val="bg2">
                    <a:lumMod val="75000"/>
                  </a:schemeClr>
                </a:solidFill>
                <a:latin typeface="Comic Sans MS" panose="030F0702030302020204" pitchFamily="66" charset="0"/>
              </a:rPr>
              <a:t>Spreading awareness among youth about sports.</a:t>
            </a:r>
          </a:p>
          <a:p>
            <a:pPr algn="ctr"/>
            <a:r>
              <a:rPr lang="en-US" sz="2400" dirty="0">
                <a:solidFill>
                  <a:schemeClr val="bg2">
                    <a:lumMod val="75000"/>
                  </a:schemeClr>
                </a:solidFill>
                <a:latin typeface="Comic Sans MS" panose="030F0702030302020204" pitchFamily="66" charset="0"/>
              </a:rPr>
              <a:t>Creating a new environment for sports in India.</a:t>
            </a:r>
          </a:p>
          <a:p>
            <a:pPr algn="ctr"/>
            <a:r>
              <a:rPr lang="en-US" sz="2400" dirty="0">
                <a:solidFill>
                  <a:schemeClr val="bg2">
                    <a:lumMod val="75000"/>
                  </a:schemeClr>
                </a:solidFill>
                <a:latin typeface="Comic Sans MS" panose="030F0702030302020204" pitchFamily="66" charset="0"/>
              </a:rPr>
              <a:t>Motivating the youth towards sports</a:t>
            </a:r>
            <a:endParaRPr lang="en-GB" sz="2400" dirty="0">
              <a:solidFill>
                <a:schemeClr val="bg2">
                  <a:lumMod val="75000"/>
                </a:schemeClr>
              </a:solidFill>
              <a:latin typeface="Comic Sans MS" panose="030F0702030302020204" pitchFamily="66" charset="0"/>
            </a:endParaRPr>
          </a:p>
        </p:txBody>
      </p:sp>
      <p:sp>
        <p:nvSpPr>
          <p:cNvPr id="3" name="Title 2"/>
          <p:cNvSpPr>
            <a:spLocks noGrp="1"/>
          </p:cNvSpPr>
          <p:nvPr>
            <p:ph type="title"/>
          </p:nvPr>
        </p:nvSpPr>
        <p:spPr>
          <a:xfrm>
            <a:off x="457200" y="1280177"/>
            <a:ext cx="8229600" cy="857250"/>
          </a:xfrm>
        </p:spPr>
        <p:txBody>
          <a:bodyPr/>
          <a:lstStyle/>
          <a:p>
            <a:r>
              <a:rPr lang="en-US" sz="4000" dirty="0">
                <a:solidFill>
                  <a:srgbClr val="C00000"/>
                </a:solidFill>
                <a:latin typeface="Comic Sans MS" panose="030F0702030302020204" pitchFamily="66" charset="0"/>
              </a:rPr>
              <a:t>Aim</a:t>
            </a:r>
            <a:endParaRPr lang="en-GB" sz="4000"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995040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Methodology</a:t>
            </a:r>
            <a:endParaRPr lang="en-GB" dirty="0">
              <a:latin typeface="Comic Sans MS" panose="030F0702030302020204" pitchFamily="66" charset="0"/>
            </a:endParaRPr>
          </a:p>
        </p:txBody>
      </p:sp>
      <p:sp>
        <p:nvSpPr>
          <p:cNvPr id="3" name="Text Placeholder 2"/>
          <p:cNvSpPr>
            <a:spLocks noGrp="1"/>
          </p:cNvSpPr>
          <p:nvPr>
            <p:ph type="body" idx="1"/>
          </p:nvPr>
        </p:nvSpPr>
        <p:spPr/>
        <p:txBody>
          <a:bodyPr/>
          <a:lstStyle/>
          <a:p>
            <a:r>
              <a:rPr lang="en-US" sz="2200" dirty="0">
                <a:solidFill>
                  <a:schemeClr val="bg2">
                    <a:lumMod val="75000"/>
                  </a:schemeClr>
                </a:solidFill>
                <a:latin typeface="Comic Sans MS" panose="030F0702030302020204" pitchFamily="66" charset="0"/>
              </a:rPr>
              <a:t>Rural areas mostly haven’t  aware by health and sports </a:t>
            </a:r>
          </a:p>
          <a:p>
            <a:r>
              <a:rPr lang="en-US" sz="2200" dirty="0">
                <a:solidFill>
                  <a:schemeClr val="bg2">
                    <a:lumMod val="75000"/>
                  </a:schemeClr>
                </a:solidFill>
                <a:latin typeface="Comic Sans MS" panose="030F0702030302020204" pitchFamily="66" charset="0"/>
              </a:rPr>
              <a:t>Most of the child have talent and they only  want to a helper who can help them to improve  their talent …</a:t>
            </a:r>
          </a:p>
          <a:p>
            <a:r>
              <a:rPr lang="en-US" sz="2200" dirty="0">
                <a:solidFill>
                  <a:schemeClr val="bg2">
                    <a:lumMod val="75000"/>
                  </a:schemeClr>
                </a:solidFill>
                <a:latin typeface="Comic Sans MS" panose="030F0702030302020204" pitchFamily="66" charset="0"/>
              </a:rPr>
              <a:t>So we  have an idea  to help those student who doesn’t afford  the playground ,kit ,fee etc.  </a:t>
            </a:r>
          </a:p>
          <a:p>
            <a:endParaRPr lang="en-GB" sz="2200" dirty="0">
              <a:latin typeface="Comic Sans MS" panose="030F0702030302020204" pitchFamily="66" charset="0"/>
            </a:endParaRPr>
          </a:p>
        </p:txBody>
      </p:sp>
    </p:spTree>
    <p:extLst>
      <p:ext uri="{BB962C8B-B14F-4D97-AF65-F5344CB8AC3E}">
        <p14:creationId xmlns:p14="http://schemas.microsoft.com/office/powerpoint/2010/main" val="8118971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419</Words>
  <Application>Microsoft Office PowerPoint</Application>
  <PresentationFormat>On-screen Show (16:9)</PresentationFormat>
  <Paragraphs>76</Paragraphs>
  <Slides>30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Narrow</vt:lpstr>
      <vt:lpstr>Calibri</vt:lpstr>
      <vt:lpstr>Comic Sans MS</vt:lpstr>
      <vt:lpstr>Gabriola</vt:lpstr>
      <vt:lpstr>Wingdings</vt:lpstr>
      <vt:lpstr>Office Theme</vt:lpstr>
      <vt:lpstr>PowerPoint Presentation</vt:lpstr>
      <vt:lpstr>  Sports  India</vt:lpstr>
      <vt:lpstr>                                                                                                                           Problem Statement   </vt:lpstr>
      <vt:lpstr>System Requirements</vt:lpstr>
      <vt:lpstr>Introduction</vt:lpstr>
      <vt:lpstr>What is sports ?</vt:lpstr>
      <vt:lpstr>PowerPoint Presentation</vt:lpstr>
      <vt:lpstr>Aim</vt:lpstr>
      <vt:lpstr>Methodology</vt:lpstr>
      <vt:lpstr>  Features  </vt:lpstr>
      <vt:lpstr>   Er Daigram /Working Model   </vt:lpstr>
      <vt:lpstr>Flow  Chart</vt:lpstr>
      <vt:lpstr>        Future enhancement                </vt:lpstr>
      <vt:lpstr>Screenshot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vt:lpstr>
      <vt:lpstr>PowerPoint Presentation</vt:lpstr>
      <vt:lpstr>PowerPoint Presentation</vt:lpstr>
      <vt:lpstr>PowerPoint Presentation</vt:lpstr>
      <vt:lpstr>PowerPoint Presentation</vt:lpstr>
      <vt:lpstr>   Query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  Sport of india</dc:title>
  <dc:creator>aman kumar</dc:creator>
  <cp:lastModifiedBy>Ritik Patel</cp:lastModifiedBy>
  <cp:revision>28</cp:revision>
  <dcterms:modified xsi:type="dcterms:W3CDTF">2024-10-06T15:01:51Z</dcterms:modified>
</cp:coreProperties>
</file>